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44" autoAdjust="0"/>
  </p:normalViewPr>
  <p:slideViewPr>
    <p:cSldViewPr>
      <p:cViewPr varScale="1">
        <p:scale>
          <a:sx n="71" d="100"/>
          <a:sy n="71" d="100"/>
        </p:scale>
        <p:origin x="-19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C06075-98C3-487B-8DBC-970B8D2E8B2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096E91-14D0-4F3F-B4B4-35FFD2A207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428596" y="0"/>
            <a:ext cx="8458200" cy="35718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«КЦСОН по Мишкинскому, Шумихинскому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Юргамышскому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районам»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Занятие в рамках программы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«Вектор самоопределения».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Блок «Имею право».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Темы: «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Обучение».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«Трудоустройство». Право на жилье».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357158" y="4000504"/>
            <a:ext cx="8572560" cy="2643206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Черемных Ольга Сергеевна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специалист по социальной работе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Мишкино, 2020 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сироте получить квартиру?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143000"/>
            <a:ext cx="8715375" cy="5500688"/>
          </a:xfrm>
        </p:spPr>
        <p:txBody>
          <a:bodyPr>
            <a:normAutofit/>
          </a:bodyPr>
          <a:lstStyle/>
          <a:p>
            <a:pPr marL="566928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Собрать все необходимые документы.</a:t>
            </a:r>
          </a:p>
          <a:p>
            <a:pPr marL="566928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 Принести их в органы опеки и попечительства.</a:t>
            </a:r>
          </a:p>
          <a:p>
            <a:pPr marL="566928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Органы опеки сформируют список лиц, которые могут претендовать на жилье.</a:t>
            </a:r>
          </a:p>
          <a:p>
            <a:pPr marL="566928" indent="-457200">
              <a:buNone/>
            </a:pPr>
            <a:endParaRPr lang="ru-RU" dirty="0" smtClean="0"/>
          </a:p>
          <a:p>
            <a:pPr marL="566928" indent="-457200">
              <a:buNone/>
            </a:pPr>
            <a:endParaRPr lang="ru-RU" dirty="0" smtClean="0"/>
          </a:p>
          <a:p>
            <a:pPr marL="566928" indent="-45720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143248"/>
            <a:ext cx="4214842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4а. В предоставлении жилья отказывают (требуйте письменный отказ).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5а. Обжалуйте отказ в суде по месту заявления.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3143248"/>
            <a:ext cx="3714776" cy="3214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4б. Заявку удовлетворяют.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5б. Ожидайте получения квартиры.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285984" y="2786058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6500826" y="264318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42910" y="928670"/>
            <a:ext cx="7772400" cy="54292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Список необходимых документов: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паспорт;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документ, подтверждающий статус сироты;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 о постановке нуждающихся в жилье на учет в уполномоченном органе по месту жительства;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 о регистрации по месту жительства или месту пребывания (например, в общежитии вуза);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документы о сроке окончания пребывания в образовательном учреждении, армии, местах лишения свободы;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медицинское заключение о состоянии здоровья – для сирот-инвалидов, которым полагается дополнительная жилплощадь.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857232"/>
            <a:ext cx="7772400" cy="5786478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Сирота может потребовать новое жилье, если закрепленное за ним: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Меньше учетной нормы площади жилого помещения в размере от 7 до 14 кв. м общей площади жилого помещения на одного человека (в зависимости от региона). Норма предоставления социального жилья для одиноко проживающих граждан в некоторых регионах России может достигать 33 кв. м общей площади, а в среднем – от 12 до 20 кв. м.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Пришло в аварийное состояние.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571480"/>
            <a:ext cx="8786874" cy="628652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Ошибки в получении жилья</a:t>
            </a:r>
          </a:p>
          <a:p>
            <a:pPr algn="ctr">
              <a:spcBef>
                <a:spcPts val="0"/>
              </a:spcBef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Чиновники могут заявлять вам, что у них нет жилья и единственное, что они могут предоставить  - это комната.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Часто сироты не знают, что могут получить жилье не только в том городе, где находится их детдом. Им отказываю в жилье там, где они получали образование, а это не соответствует закону.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Часто сироты не следят за очередью на жилье.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Многие сироты не очень хорошо контролируют юридический статус своей квартиры (например, прописывают в нее своих родственников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друзей).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Многие сироты напрочь забываю об оплате услуг ЖКХ.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00100" y="1357298"/>
            <a:ext cx="7000924" cy="1069848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s://baikal24.ru/public/images/upload/image15590220429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429000"/>
            <a:ext cx="4918886" cy="2766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14348" y="714356"/>
            <a:ext cx="7772400" cy="3357586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Принимая решение об образовании, необходимо учитывать следующие факторы: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02920" indent="-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Без высшего образования сложно найти достойно оплачиваемую работу.</a:t>
            </a:r>
          </a:p>
          <a:p>
            <a:pPr marL="502920" indent="-45720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02920" indent="-4572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Материально положение можно улучшить с помощью программ государственной помощи.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s://www.watson.ch/imgdb/e456/Qx,A,0,195,5616,3160,2832,0,1563,1733/78960388910589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143380"/>
            <a:ext cx="4314797" cy="24267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85720" y="785794"/>
            <a:ext cx="8643998" cy="592935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Сироты, получающие образование могут претендовать на помощь от государства: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23 лет - пенсия по потере кормильца;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повышенная в 1,5 раза государственная стипендия;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регулярная материальная помощь;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помощь в натуральном виде;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оплата транспорта;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бесплатное медицинское обслуживание, санаторно-курортное лечение с оплатой проезда;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общежитие.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Кроме периода обучения льготы предоставляются: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 время академического отпуска по болезни;</a:t>
            </a:r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время декретного отпуска и с момента достижения ребенком 1,5 лет.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71472" y="2285992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Трудоустройство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irksp.ru/wp-content/uploads/2016/07/net_specialist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643314"/>
            <a:ext cx="385765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5720" y="642918"/>
            <a:ext cx="8372476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Путь сироты в случае обращения в государственную службу занятости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038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 документов (паспорт, документы, подтверждающие сиротство и уровень образования).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Получение бесплатной консультации о возможном трудоустройстве и вакансиях, подходящих кандидату.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Приглашение на собеседование.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038600" cy="500066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Обращение в государственную службу занятости.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профессиональной диагностики с целью поиска наиболее подходящей профессии.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Бесплатное обучение новой профессии.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Через 6 месяцев – самостоятельный поиск работы.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H="1">
            <a:off x="2500298" y="4786322"/>
            <a:ext cx="42942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29124" y="185736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3786182" y="2500306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00562" y="328612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6573058" y="40711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607983" y="5107793"/>
            <a:ext cx="35798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93405" y="4107661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20" y="785794"/>
            <a:ext cx="8572560" cy="5857916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Правила, которые помогут пройти собеседование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принесите на собеседование распечатанное резюме с вашей краткой биографией, рекомендательные письма от ваших прошлых работодателей;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ВАЖНО! Приезжайте на собеседование вовремя, лучше чуть раньше;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возьмите с собой паспорт, аттестат, диплом о получении высшего образования, ручку, записную книжку и трудовую книжку (если имеется);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будьте вежливы;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будьте честны;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забудьте про внешний вид;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заранее подготовьте ответы на вопросы об образовании, квалификации, опыте работы, причине интереса именно к этой организации и вакансии, увлечениях;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будьте готовы к анкетированию и тестированию.</a:t>
            </a:r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714356"/>
            <a:ext cx="8786874" cy="6000792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заключении трудового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договора с несовершеннолетним сиротой,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работодатель должен внести в документ следующие условия: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отсутствие испытательного срока;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максимальное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рабочее время сирот, которые не получают образование, составляет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24 часа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неделю для тех, кому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14 до 16 лет,  и 36 часов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тех, кому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16 до 18 лет;</a:t>
            </a:r>
          </a:p>
          <a:p>
            <a:pPr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работнику предоставляется ежегодный отпуск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31 календарный день;</a:t>
            </a:r>
          </a:p>
          <a:p>
            <a:pPr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учащимся предоставляется дополнительный оплачиваемый отпуск для сдачи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экзаменов,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сокращенный рабочий день для тех, кто учится на вечернем отделении;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несовершеннолетнего не могут призвать на тяжелые работы, а так же работы, связанные азартными играми, алкоголем и табаком, вредные для здоровья работы и работы в подземельях;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несовершеннолетнего нельзя привлекать к сверхурочным и ночным и ночным работам, работе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совместительству,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 направлять в командировки;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несовершеннолетний не может нести полную материальную ответственность за переданные в его распоряжение вещи.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1785950"/>
          </a:xfrm>
        </p:spPr>
        <p:txBody>
          <a:bodyPr>
            <a:noAutofit/>
          </a:bodyPr>
          <a:lstStyle/>
          <a:p>
            <a:pPr algn="ctr"/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Право на жилье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 descr="https://fbm.ru/wp-content/uploads/2020/10/1-1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714620"/>
            <a:ext cx="5366055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812</TotalTime>
  <Words>774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  «КЦСОН по Мишкинскому, Шумихинскому и Юргамышскому районам»  Занятие в рамках программы  «Вектор самоопределения».  Блок «Имею право». Темы: «Обучение». «Трудоустройство». Право на жилье».</vt:lpstr>
      <vt:lpstr>Обучение</vt:lpstr>
      <vt:lpstr>Слайд 3</vt:lpstr>
      <vt:lpstr>Слайд 4</vt:lpstr>
      <vt:lpstr>Трудоустройство</vt:lpstr>
      <vt:lpstr> Путь сироты в случае обращения в государственную службу занятости </vt:lpstr>
      <vt:lpstr>Слайд 7</vt:lpstr>
      <vt:lpstr>Слайд 8</vt:lpstr>
      <vt:lpstr>Право на жилье</vt:lpstr>
      <vt:lpstr>Как сироте получить квартиру?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Принимая решение об образовании, необходимо учитывать следующие факторы: 1. Без высшего образования сложно найти достойно оплачиваемую работу. 2. Материально положение можно улучшить с помощью программ государственной помощи.</dc:title>
  <dc:creator>Таня</dc:creator>
  <cp:lastModifiedBy>Таня</cp:lastModifiedBy>
  <cp:revision>82</cp:revision>
  <dcterms:created xsi:type="dcterms:W3CDTF">2020-11-27T05:22:07Z</dcterms:created>
  <dcterms:modified xsi:type="dcterms:W3CDTF">2020-11-30T11:22:50Z</dcterms:modified>
</cp:coreProperties>
</file>